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9"/>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32" r:id="rId198"/>
    <p:sldId id="533" r:id="rId199"/>
    <p:sldId id="531" r:id="rId200"/>
    <p:sldId id="512" r:id="rId201"/>
    <p:sldId id="522" r:id="rId202"/>
    <p:sldId id="513" r:id="rId203"/>
    <p:sldId id="514" r:id="rId204"/>
    <p:sldId id="523" r:id="rId205"/>
    <p:sldId id="517" r:id="rId206"/>
    <p:sldId id="518" r:id="rId207"/>
    <p:sldId id="519" r:id="rId208"/>
    <p:sldId id="520" r:id="rId209"/>
    <p:sldId id="524" r:id="rId210"/>
    <p:sldId id="525" r:id="rId211"/>
    <p:sldId id="526" r:id="rId212"/>
    <p:sldId id="527" r:id="rId213"/>
    <p:sldId id="528" r:id="rId214"/>
    <p:sldId id="529" r:id="rId215"/>
    <p:sldId id="530" r:id="rId216"/>
    <p:sldId id="521" r:id="rId217"/>
    <p:sldId id="279" r:id="rId2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8" name="Footer Placeholder 7">
            <a:extLst>
              <a:ext uri="{FF2B5EF4-FFF2-40B4-BE49-F238E27FC236}">
                <a16:creationId xmlns=""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4" name="Footer Placeholder 3">
            <a:extLst>
              <a:ext uri="{FF2B5EF4-FFF2-40B4-BE49-F238E27FC236}">
                <a16:creationId xmlns=""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3" name="Footer Placeholder 2">
            <a:extLst>
              <a:ext uri="{FF2B5EF4-FFF2-40B4-BE49-F238E27FC236}">
                <a16:creationId xmlns=""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7/3/2020</a:t>
            </a:fld>
            <a:endParaRPr lang="en-US"/>
          </a:p>
        </p:txBody>
      </p:sp>
      <p:sp>
        <p:nvSpPr>
          <p:cNvPr id="5" name="Footer Placeholder 4">
            <a:extLst>
              <a:ext uri="{FF2B5EF4-FFF2-40B4-BE49-F238E27FC236}">
                <a16:creationId xmlns=""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 xmlns:a16="http://schemas.microsoft.com/office/drawing/2014/main" val="3729389960"/>
                    </a:ext>
                  </a:extLst>
                </a:gridCol>
                <a:gridCol w="835710">
                  <a:extLst>
                    <a:ext uri="{9D8B030D-6E8A-4147-A177-3AD203B41FA5}">
                      <a16:colId xmlns="" xmlns:a16="http://schemas.microsoft.com/office/drawing/2014/main" val="2281435260"/>
                    </a:ext>
                  </a:extLst>
                </a:gridCol>
                <a:gridCol w="2108825">
                  <a:extLst>
                    <a:ext uri="{9D8B030D-6E8A-4147-A177-3AD203B41FA5}">
                      <a16:colId xmlns="" xmlns:a16="http://schemas.microsoft.com/office/drawing/2014/main" val="2072369400"/>
                    </a:ext>
                  </a:extLst>
                </a:gridCol>
                <a:gridCol w="981041">
                  <a:extLst>
                    <a:ext uri="{9D8B030D-6E8A-4147-A177-3AD203B41FA5}">
                      <a16:colId xmlns="" xmlns:a16="http://schemas.microsoft.com/office/drawing/2014/main" val="1567139128"/>
                    </a:ext>
                  </a:extLst>
                </a:gridCol>
                <a:gridCol w="1133509">
                  <a:extLst>
                    <a:ext uri="{9D8B030D-6E8A-4147-A177-3AD203B41FA5}">
                      <a16:colId xmlns="" xmlns:a16="http://schemas.microsoft.com/office/drawing/2014/main" val="2267513749"/>
                    </a:ext>
                  </a:extLst>
                </a:gridCol>
                <a:gridCol w="1090938">
                  <a:extLst>
                    <a:ext uri="{9D8B030D-6E8A-4147-A177-3AD203B41FA5}">
                      <a16:colId xmlns="" xmlns:a16="http://schemas.microsoft.com/office/drawing/2014/main" val="44632791"/>
                    </a:ext>
                  </a:extLst>
                </a:gridCol>
                <a:gridCol w="1107710">
                  <a:extLst>
                    <a:ext uri="{9D8B030D-6E8A-4147-A177-3AD203B41FA5}">
                      <a16:colId xmlns="" xmlns:a16="http://schemas.microsoft.com/office/drawing/2014/main" val="3607100143"/>
                    </a:ext>
                  </a:extLst>
                </a:gridCol>
                <a:gridCol w="1420850">
                  <a:extLst>
                    <a:ext uri="{9D8B030D-6E8A-4147-A177-3AD203B41FA5}">
                      <a16:colId xmlns=""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 xmlns:a16="http://schemas.microsoft.com/office/drawing/2014/main" val="3887720006"/>
                    </a:ext>
                  </a:extLst>
                </a:gridCol>
                <a:gridCol w="1617266">
                  <a:extLst>
                    <a:ext uri="{9D8B030D-6E8A-4147-A177-3AD203B41FA5}">
                      <a16:colId xmlns="" xmlns:a16="http://schemas.microsoft.com/office/drawing/2014/main" val="2369791380"/>
                    </a:ext>
                  </a:extLst>
                </a:gridCol>
                <a:gridCol w="1552141">
                  <a:extLst>
                    <a:ext uri="{9D8B030D-6E8A-4147-A177-3AD203B41FA5}">
                      <a16:colId xmlns="" xmlns:a16="http://schemas.microsoft.com/office/drawing/2014/main" val="4058312127"/>
                    </a:ext>
                  </a:extLst>
                </a:gridCol>
                <a:gridCol w="1747516">
                  <a:extLst>
                    <a:ext uri="{9D8B030D-6E8A-4147-A177-3AD203B41FA5}">
                      <a16:colId xmlns="" xmlns:a16="http://schemas.microsoft.com/office/drawing/2014/main" val="749552536"/>
                    </a:ext>
                  </a:extLst>
                </a:gridCol>
                <a:gridCol w="1693244">
                  <a:extLst>
                    <a:ext uri="{9D8B030D-6E8A-4147-A177-3AD203B41FA5}">
                      <a16:colId xmlns="" xmlns:a16="http://schemas.microsoft.com/office/drawing/2014/main" val="1198750373"/>
                    </a:ext>
                  </a:extLst>
                </a:gridCol>
                <a:gridCol w="1638974">
                  <a:extLst>
                    <a:ext uri="{9D8B030D-6E8A-4147-A177-3AD203B41FA5}">
                      <a16:colId xmlns="" xmlns:a16="http://schemas.microsoft.com/office/drawing/2014/main" val="162822564"/>
                    </a:ext>
                  </a:extLst>
                </a:gridCol>
                <a:gridCol w="1975449">
                  <a:extLst>
                    <a:ext uri="{9D8B030D-6E8A-4147-A177-3AD203B41FA5}">
                      <a16:colId xmlns=""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 xmlns:a16="http://schemas.microsoft.com/office/drawing/2014/main" val="4214309962"/>
                    </a:ext>
                  </a:extLst>
                </a:gridCol>
                <a:gridCol w="1018082">
                  <a:extLst>
                    <a:ext uri="{9D8B030D-6E8A-4147-A177-3AD203B41FA5}">
                      <a16:colId xmlns="" xmlns:a16="http://schemas.microsoft.com/office/drawing/2014/main" val="1220333688"/>
                    </a:ext>
                  </a:extLst>
                </a:gridCol>
                <a:gridCol w="1018082">
                  <a:extLst>
                    <a:ext uri="{9D8B030D-6E8A-4147-A177-3AD203B41FA5}">
                      <a16:colId xmlns="" xmlns:a16="http://schemas.microsoft.com/office/drawing/2014/main" val="2480967799"/>
                    </a:ext>
                  </a:extLst>
                </a:gridCol>
                <a:gridCol w="1060029">
                  <a:extLst>
                    <a:ext uri="{9D8B030D-6E8A-4147-A177-3AD203B41FA5}">
                      <a16:colId xmlns="" xmlns:a16="http://schemas.microsoft.com/office/drawing/2014/main" val="4190340588"/>
                    </a:ext>
                  </a:extLst>
                </a:gridCol>
                <a:gridCol w="1884926">
                  <a:extLst>
                    <a:ext uri="{9D8B030D-6E8A-4147-A177-3AD203B41FA5}">
                      <a16:colId xmlns=""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 xmlns:a16="http://schemas.microsoft.com/office/drawing/2014/main" val="2280984329"/>
                    </a:ext>
                  </a:extLst>
                </a:gridCol>
                <a:gridCol w="582233">
                  <a:extLst>
                    <a:ext uri="{9D8B030D-6E8A-4147-A177-3AD203B41FA5}">
                      <a16:colId xmlns="" xmlns:a16="http://schemas.microsoft.com/office/drawing/2014/main" val="2131263198"/>
                    </a:ext>
                  </a:extLst>
                </a:gridCol>
                <a:gridCol w="498726">
                  <a:extLst>
                    <a:ext uri="{9D8B030D-6E8A-4147-A177-3AD203B41FA5}">
                      <a16:colId xmlns="" xmlns:a16="http://schemas.microsoft.com/office/drawing/2014/main" val="1097013496"/>
                    </a:ext>
                  </a:extLst>
                </a:gridCol>
                <a:gridCol w="498726">
                  <a:extLst>
                    <a:ext uri="{9D8B030D-6E8A-4147-A177-3AD203B41FA5}">
                      <a16:colId xmlns="" xmlns:a16="http://schemas.microsoft.com/office/drawing/2014/main" val="2987665690"/>
                    </a:ext>
                  </a:extLst>
                </a:gridCol>
                <a:gridCol w="498726">
                  <a:extLst>
                    <a:ext uri="{9D8B030D-6E8A-4147-A177-3AD203B41FA5}">
                      <a16:colId xmlns="" xmlns:a16="http://schemas.microsoft.com/office/drawing/2014/main" val="2828808762"/>
                    </a:ext>
                  </a:extLst>
                </a:gridCol>
                <a:gridCol w="498726">
                  <a:extLst>
                    <a:ext uri="{9D8B030D-6E8A-4147-A177-3AD203B41FA5}">
                      <a16:colId xmlns="" xmlns:a16="http://schemas.microsoft.com/office/drawing/2014/main" val="204906864"/>
                    </a:ext>
                  </a:extLst>
                </a:gridCol>
                <a:gridCol w="498726">
                  <a:extLst>
                    <a:ext uri="{9D8B030D-6E8A-4147-A177-3AD203B41FA5}">
                      <a16:colId xmlns="" xmlns:a16="http://schemas.microsoft.com/office/drawing/2014/main" val="1984915671"/>
                    </a:ext>
                  </a:extLst>
                </a:gridCol>
                <a:gridCol w="498726">
                  <a:extLst>
                    <a:ext uri="{9D8B030D-6E8A-4147-A177-3AD203B41FA5}">
                      <a16:colId xmlns="" xmlns:a16="http://schemas.microsoft.com/office/drawing/2014/main" val="1162398049"/>
                    </a:ext>
                  </a:extLst>
                </a:gridCol>
                <a:gridCol w="498726">
                  <a:extLst>
                    <a:ext uri="{9D8B030D-6E8A-4147-A177-3AD203B41FA5}">
                      <a16:colId xmlns=""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 xmlns:a16="http://schemas.microsoft.com/office/drawing/2014/main" val="915394205"/>
                  </a:ext>
                </a:extLst>
              </a:tr>
            </a:tbl>
          </a:graphicData>
        </a:graphic>
      </p:graphicFrame>
      <p:pic>
        <p:nvPicPr>
          <p:cNvPr id="9" name="Picture 8">
            <a:extLst>
              <a:ext uri="{FF2B5EF4-FFF2-40B4-BE49-F238E27FC236}">
                <a16:creationId xmlns=""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 xmlns:a16="http://schemas.microsoft.com/office/drawing/2014/main" val="2681313205"/>
                    </a:ext>
                  </a:extLst>
                </a:gridCol>
                <a:gridCol w="1691746">
                  <a:extLst>
                    <a:ext uri="{9D8B030D-6E8A-4147-A177-3AD203B41FA5}">
                      <a16:colId xmlns="" xmlns:a16="http://schemas.microsoft.com/office/drawing/2014/main" val="1274565177"/>
                    </a:ext>
                  </a:extLst>
                </a:gridCol>
                <a:gridCol w="1691746">
                  <a:extLst>
                    <a:ext uri="{9D8B030D-6E8A-4147-A177-3AD203B41FA5}">
                      <a16:colId xmlns="" xmlns:a16="http://schemas.microsoft.com/office/drawing/2014/main" val="3327581110"/>
                    </a:ext>
                  </a:extLst>
                </a:gridCol>
                <a:gridCol w="1691746">
                  <a:extLst>
                    <a:ext uri="{9D8B030D-6E8A-4147-A177-3AD203B41FA5}">
                      <a16:colId xmlns="" xmlns:a16="http://schemas.microsoft.com/office/drawing/2014/main" val="557321545"/>
                    </a:ext>
                  </a:extLst>
                </a:gridCol>
                <a:gridCol w="1691746">
                  <a:extLst>
                    <a:ext uri="{9D8B030D-6E8A-4147-A177-3AD203B41FA5}">
                      <a16:colId xmlns="" xmlns:a16="http://schemas.microsoft.com/office/drawing/2014/main" val="906998426"/>
                    </a:ext>
                  </a:extLst>
                </a:gridCol>
                <a:gridCol w="1691746">
                  <a:extLst>
                    <a:ext uri="{9D8B030D-6E8A-4147-A177-3AD203B41FA5}">
                      <a16:colId xmlns=""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 xmlns:a16="http://schemas.microsoft.com/office/drawing/2014/main" val="234728728"/>
                    </a:ext>
                  </a:extLst>
                </a:gridCol>
                <a:gridCol w="1564615">
                  <a:extLst>
                    <a:ext uri="{9D8B030D-6E8A-4147-A177-3AD203B41FA5}">
                      <a16:colId xmlns="" xmlns:a16="http://schemas.microsoft.com/office/drawing/2014/main" val="1073814496"/>
                    </a:ext>
                  </a:extLst>
                </a:gridCol>
                <a:gridCol w="1564615">
                  <a:extLst>
                    <a:ext uri="{9D8B030D-6E8A-4147-A177-3AD203B41FA5}">
                      <a16:colId xmlns="" xmlns:a16="http://schemas.microsoft.com/office/drawing/2014/main" val="1589982913"/>
                    </a:ext>
                  </a:extLst>
                </a:gridCol>
                <a:gridCol w="1564615">
                  <a:extLst>
                    <a:ext uri="{9D8B030D-6E8A-4147-A177-3AD203B41FA5}">
                      <a16:colId xmlns=""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 xmlns:a16="http://schemas.microsoft.com/office/drawing/2014/main" val="3342183739"/>
                  </a:ext>
                </a:extLst>
              </a:tr>
            </a:tbl>
          </a:graphicData>
        </a:graphic>
      </p:graphicFrame>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 xmlns:a16="http://schemas.microsoft.com/office/drawing/2014/main" val="20000"/>
                    </a:ext>
                  </a:extLst>
                </a:gridCol>
                <a:gridCol w="1422691">
                  <a:extLst>
                    <a:ext uri="{9D8B030D-6E8A-4147-A177-3AD203B41FA5}">
                      <a16:colId xmlns="" xmlns:a16="http://schemas.microsoft.com/office/drawing/2014/main" val="20001"/>
                    </a:ext>
                  </a:extLst>
                </a:gridCol>
                <a:gridCol w="1085521">
                  <a:extLst>
                    <a:ext uri="{9D8B030D-6E8A-4147-A177-3AD203B41FA5}">
                      <a16:colId xmlns=""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 xmlns:a16="http://schemas.microsoft.com/office/drawing/2014/main" val="20000"/>
                    </a:ext>
                  </a:extLst>
                </a:gridCol>
                <a:gridCol w="1612065">
                  <a:extLst>
                    <a:ext uri="{9D8B030D-6E8A-4147-A177-3AD203B41FA5}">
                      <a16:colId xmlns="" xmlns:a16="http://schemas.microsoft.com/office/drawing/2014/main" val="20001"/>
                    </a:ext>
                  </a:extLst>
                </a:gridCol>
                <a:gridCol w="1230014">
                  <a:extLst>
                    <a:ext uri="{9D8B030D-6E8A-4147-A177-3AD203B41FA5}">
                      <a16:colId xmlns=""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4099</TotalTime>
  <Words>6046</Words>
  <Application>Microsoft Office PowerPoint</Application>
  <PresentationFormat>Widescreen</PresentationFormat>
  <Paragraphs>1379</Paragraphs>
  <Slides>217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217</vt:i4>
      </vt:variant>
    </vt:vector>
  </HeadingPairs>
  <TitlesOfParts>
    <vt:vector size="224"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Progress till now</vt:lpstr>
      <vt:lpstr>PowerPoint Presentation</vt:lpstr>
      <vt:lpstr>PowerPoint Presentation</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386</cp:revision>
  <dcterms:created xsi:type="dcterms:W3CDTF">2020-04-21T09:35:12Z</dcterms:created>
  <dcterms:modified xsi:type="dcterms:W3CDTF">2020-07-03T07:48:10Z</dcterms:modified>
</cp:coreProperties>
</file>